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A7C9"/>
    <a:srgbClr val="17B9DF"/>
    <a:srgbClr val="2FC6E9"/>
    <a:srgbClr val="3DCAEB"/>
    <a:srgbClr val="298DB1"/>
    <a:srgbClr val="2E9DC4"/>
    <a:srgbClr val="31A6CF"/>
    <a:srgbClr val="5AB7D8"/>
    <a:srgbClr val="64BBDA"/>
    <a:srgbClr val="51C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90" d="100"/>
          <a:sy n="90" d="100"/>
        </p:scale>
        <p:origin x="1194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7715A57-3BFF-F84B-BE35-3C232A1F56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719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4F21E2A4-60E0-464A-8A79-7CF07BBB8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99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F95CFBB-6D75-2445-81B9-97F3877B326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>
              <a:latin typeface="Times New Roman" pitchFamily="-111" charset="0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2B06E2A3-1E4B-AF40-8E77-5C90EB41949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 2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85A-21E5-EE42-AE79-2A3E2DD4FB4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6ABC4-0BB2-9D46-804E-81DBCF8D330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C530-1043-264E-9FF7-22DA1C040EF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4F14-BB88-4640-BAA1-E91159D81BF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7A5A-E120-0B49-B5FD-E5F716874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2505-5EFA-CA44-A778-86788042470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0052-D684-BC4B-B1A8-52C3924F98B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rgbClr val="0767A9"/>
            </a:gs>
            <a:gs pos="26000">
              <a:srgbClr val="298DB1"/>
            </a:gs>
            <a:gs pos="0">
              <a:srgbClr val="15A7C9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164080" y="3656170"/>
            <a:ext cx="4931760" cy="21413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該当者氏名／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 ○○△△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企業・団体名／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 □□</a:t>
            </a: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製薬会社顧問</a:t>
            </a:r>
            <a:endParaRPr lang="en-US" altLang="ja-JP" sz="2400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期間／（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20XX〜20XX</a:t>
            </a: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）</a:t>
            </a:r>
            <a:endParaRPr lang="en-US" altLang="ja-JP" sz="2400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金額／年間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○○</a:t>
            </a: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万円</a:t>
            </a:r>
            <a:endParaRPr lang="en-US" altLang="ja-JP" sz="24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7655863" y="330794"/>
            <a:ext cx="110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1600" dirty="0"/>
              <a:t>（様式２）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77DBF8E-8749-3223-FCE5-655AA30EE178}"/>
              </a:ext>
            </a:extLst>
          </p:cNvPr>
          <p:cNvSpPr/>
          <p:nvPr/>
        </p:nvSpPr>
        <p:spPr>
          <a:xfrm>
            <a:off x="164460" y="144725"/>
            <a:ext cx="8847972" cy="6568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C4A7557F-3A47-B7B8-305D-B81AD93A6E02}"/>
              </a:ext>
            </a:extLst>
          </p:cNvPr>
          <p:cNvSpPr txBox="1">
            <a:spLocks/>
          </p:cNvSpPr>
          <p:nvPr/>
        </p:nvSpPr>
        <p:spPr>
          <a:xfrm>
            <a:off x="600324" y="947107"/>
            <a:ext cx="7918450" cy="19471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3600" dirty="0">
                <a:solidFill>
                  <a:srgbClr val="FFCC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ヒラギノ角ゴ Pro W3"/>
              </a:rPr>
              <a:t>利益相反の有無</a:t>
            </a: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発表者名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  <a:sym typeface="Wingdings"/>
              </a:rPr>
              <a:t>：（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全員の氏名）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605B273-5694-0C54-56FF-A51978C33964}"/>
              </a:ext>
            </a:extLst>
          </p:cNvPr>
          <p:cNvCxnSpPr>
            <a:cxnSpLocks/>
          </p:cNvCxnSpPr>
          <p:nvPr/>
        </p:nvCxnSpPr>
        <p:spPr>
          <a:xfrm>
            <a:off x="791758" y="3048000"/>
            <a:ext cx="767503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たそがれ">
  <a:themeElements>
    <a:clrScheme name="たそがれ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たそがれ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たそがれ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43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ヒラギノ角ゴ Pro W3</vt:lpstr>
      <vt:lpstr>ヒラギノ角ゴ Pro W6</vt:lpstr>
      <vt:lpstr>Arial</vt:lpstr>
      <vt:lpstr>Century Gothic</vt:lpstr>
      <vt:lpstr>Times New Roman</vt:lpstr>
      <vt:lpstr>Wingdings 2</vt:lpstr>
      <vt:lpstr>たそがれ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CDJ TENKEI</dc:creator>
  <cp:lastModifiedBy>喜久里 尚哉</cp:lastModifiedBy>
  <cp:revision>12</cp:revision>
  <dcterms:created xsi:type="dcterms:W3CDTF">2012-10-28T07:41:42Z</dcterms:created>
  <dcterms:modified xsi:type="dcterms:W3CDTF">2025-07-17T07:11:20Z</dcterms:modified>
</cp:coreProperties>
</file>